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1C1E4-B9F6-476B-9756-30A5476432BA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D7801-B1E7-4FE4-806E-2A80AE0B56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671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270E6-170B-45C2-8B84-44E390E7E93A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5549D-D6FB-4BF9-9E56-3F50ED4A86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3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0A15-AE2D-4B12-B10E-104527490DD5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D62DC-5288-482A-8C8A-2A457AE808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29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F6240-4FF9-469F-8077-433F986F781C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3E756-75E9-4983-830F-B71A231E52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47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7AFBD-7C34-4C2B-9D44-33334E83401E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311F2-AC61-4DCB-8D4E-85F33A0FE9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651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E9FD3-3806-4C20-87BA-070BDCEB9D64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5A70-6211-4FE5-ABF9-105BC0DCD4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90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BC454-0321-42E5-9684-B8B51E88AC7B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7931A-0F6A-42C9-BC9F-9D56D1438B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08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C2F3E-6CEE-4B0A-A50A-8A7BDD76EF54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77EED-75BC-4539-A01F-BC61A1708F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69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B141-AE8B-4037-A8B3-4EA2D91E0F03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11080-2843-424D-92F6-309ED7B60B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7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F74E7-101C-4126-8E6B-B46C075B72AC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FE904D95-F370-4068-A0FF-2AAE896FA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32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E85A8-1367-4C55-BF74-A095A1455E80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DC20C-3248-4ACC-917B-E7A1B8E1F4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07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042CF5-87A9-4BC7-9AEA-8D46B903924A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9688165C-F06F-49F0-8365-32BD6A5969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1" r:id="rId2"/>
    <p:sldLayoutId id="2147483748" r:id="rId3"/>
    <p:sldLayoutId id="2147483742" r:id="rId4"/>
    <p:sldLayoutId id="2147483749" r:id="rId5"/>
    <p:sldLayoutId id="2147483743" r:id="rId6"/>
    <p:sldLayoutId id="2147483744" r:id="rId7"/>
    <p:sldLayoutId id="2147483750" r:id="rId8"/>
    <p:sldLayoutId id="2147483751" r:id="rId9"/>
    <p:sldLayoutId id="2147483745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SECTION 10.2</a:t>
            </a:r>
            <a:endParaRPr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MULTIPLYING POLYNOMIALS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FOIL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Used to multiply a binomial by a binomial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F</a:t>
            </a:r>
            <a:r>
              <a:rPr lang="en-US" altLang="en-US" smtClean="0"/>
              <a:t>: First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O</a:t>
            </a:r>
            <a:r>
              <a:rPr lang="en-US" altLang="en-US" smtClean="0"/>
              <a:t>: Outer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I</a:t>
            </a:r>
            <a:r>
              <a:rPr lang="en-US" altLang="en-US" smtClean="0"/>
              <a:t>: Inner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L</a:t>
            </a:r>
            <a:r>
              <a:rPr lang="en-US" altLang="en-US" smtClean="0"/>
              <a:t>: Last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Do the distributive property </a:t>
            </a:r>
            <a:r>
              <a:rPr lang="en-US" altLang="en-US" smtClean="0">
                <a:solidFill>
                  <a:srgbClr val="00B0F0"/>
                </a:solidFill>
              </a:rPr>
              <a:t>twice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FOIL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(x +3)(x + 4)		2.) (x -7)(2x + 4)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(3x -4)(x+2)		4.) (x - 7)(-3x – 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FOIL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(-6x – 4)(2x + 4)	     6.) (2x – 4)(8x – 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CLASSWORK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PG 303 # </a:t>
            </a:r>
            <a:r>
              <a:rPr lang="en-US" altLang="en-US" dirty="0" smtClean="0"/>
              <a:t>1-15</a:t>
            </a:r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10.2A # 12-31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HOMEWORK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smtClean="0"/>
              <a:t> 587 # 24-35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109</TotalTime>
  <Words>68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Wingdings 2</vt:lpstr>
      <vt:lpstr>Technic</vt:lpstr>
      <vt:lpstr>SECTION 10.2</vt:lpstr>
      <vt:lpstr>FOIL</vt:lpstr>
      <vt:lpstr>FOIL</vt:lpstr>
      <vt:lpstr>FOIL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10.2</dc:title>
  <dc:creator>JLAKE</dc:creator>
  <cp:lastModifiedBy>LAKE, JEFF</cp:lastModifiedBy>
  <cp:revision>12</cp:revision>
  <dcterms:created xsi:type="dcterms:W3CDTF">2009-12-08T16:39:57Z</dcterms:created>
  <dcterms:modified xsi:type="dcterms:W3CDTF">2015-10-14T14:11:58Z</dcterms:modified>
</cp:coreProperties>
</file>